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15: Faith comes by hearing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week ended with a question. If a new church won't fix this, what will? The answer this class gives is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Faith is what lets us live with a church made of imperfect people, ourselves included. With more faith, what others do doesn't knock us down like it used to. Think of it as insulation.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more faith, we see more clearly, the way God sees. We can love people the way He loves them, and face what needs facing without fear.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get more faith? God can build it any way He chooses. But He put it plainly in His word, and it's at the end of today's passage.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is about rediscovering the Bible for yourself, and you've already been doing it. You eat the passage: read it, read it again, retell it. You digest it: ask the questions, and decide what you'll do. The growth is God's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Paul asks a chain of questions. How then can they call on the one they have not believed in? And how can they believe in the one they have not heard about? And how can they hear without someone preaching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follow that chain to the end, and look for where Paul says faith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twenty-one is for talking it over. For now, go read Romans chapter ten, verses eight to seventeen.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WEEK 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Rediscover the Word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More faith.</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Think of it as insulation.</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LESS FAITH</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Knocked down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by what others do.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MORE FAITH</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Love them,</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without fear.</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Where does faith</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come from?</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Eat. Digest.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Let God give the growth.</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How then can they call on the one they have not believed in? And how can they believe in the one they have not heard about? And how can they hear without someone preaching to them?</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ROMANS 10:14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Day 15: Romans 10.</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Follow the chain to the end.</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Romans 10:8-17.</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15: Faith comes by hearing</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15: Faith comes by hearing</dc:title>
  <dc:subject>PptxGenJS Presentation</dc:subject>
  <dc:creator>PptxGenJS</dc:creator>
  <cp:lastModifiedBy>PptxGenJS</cp:lastModifiedBy>
  <cp:revision>1</cp:revision>
</cp:coreProperties>
</file>