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8: How 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two. Some of the disappointment you carry may not really be about the church. It may be about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feel the peace you used to. You don't hear from Him the way you once did. The gentle pushes and pulls you used to notice have gone quiet.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more common than anyone admits on a Sunday morning. The Bible is full of it. People of deep faith have gone through long seasons when God felt far away, and some Christians have called it the dark night of the soul.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looks at those quiet seasons, at obedience we may never have counted, and at why a new church won't fix it. And the cure for silence turns out to be the same as the cure for hurt.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eight is a psalm. It's short, and it starts right in that silence.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 to how it opens. How long, Lord? Will You forget me forever? How long will You hide Your face from 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notice where it ends, and what the writer decides to do before anything has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read Psalm thirteen, twice. Tell God honestly where you are, and keep talking to Him anyway. On day fourteen, you'll talk the week over with someone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WEEK 2</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When God is silent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 peace. The voice.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 gentle nudges.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You're in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good company.</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THE PROBLEM</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Silence.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Hurt.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THE SAME CURE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Word. Obedience.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Service.</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Day 8: Psalm 13.</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It starts in the silence.</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How long, Lord? Will You forget me forever? How long will You hide Your face from me?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PSALM 13:1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Where does it end?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does he decide?</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Psalm 13.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8: How long?</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8: How long?</dc:title>
  <dc:subject>PptxGenJS Presentation</dc:subject>
  <dc:creator>PptxGenJS</dc:creator>
  <cp:lastModifiedBy>PptxGenJS</cp:lastModifiedBy>
  <cp:revision>1</cp:revision>
</cp:coreProperties>
</file>