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 Honest about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one. Before anyone fixes anything, or defends anyone, we start by being honest about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probably didn't arrive here neutral. Maybe you've watched leaders chase attendance and budgets. Maybe you were hurt. Caring enough to be disappointed isn't a sign you're drifting from God. Indifferent people don't grieve.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you'll look at what God sees in His people, and what Jesus felt when He saw it. Not to pile on the church, and not to defend it. Just to see it the way He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day, you'll read one passage twice, retell it, and ask three questions.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eat the passage. You digest it, with the questions and one I will. And the growing you leave to God, because that part is 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one is a psalm by a man who was honest too. He looked around at people who claimed God and lived as if God didn't matter, and it nearly knocked him off his feet.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says it plainly. Yet my feet nearly stumbled, my steps almost slipped.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where the turn comes, and what brings it. Today, just tell God where you actually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read Psalm seventy-three, twice. And on day seven, you'll talk the week over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WEEK 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Honest about the problem</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Indifferent people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don't grieve.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 THIS WEEK</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Piling on.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Defending.</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THIS WEEK</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Seeing it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 way He does.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Every day</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Read</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Retell</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Ask</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Do</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Day 1: Psalm 73.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Honest, too.</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Yet my feet nearly stumbled, My steps almost slipped.</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PSALM 73:2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does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turn come?</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Psalm 73.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 Honest about it</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Honest about it</dc:title>
  <dc:subject>PptxGenJS Presentation</dc:subject>
  <dc:creator>PptxGenJS</dc:creator>
  <cp:lastModifiedBy>PptxGenJS</cp:lastModifiedBy>
  <cp:revision>1</cp:revision>
</cp:coreProperties>
</file>