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Day 40: Jesus first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Day forty. The last day.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Forty days ago you started out honest about your disappointment. Today you read the passage this whole class has been pointing toward.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 my church first. Not my comfort, and not my disappointment. Jesus first. And not once, like a finish line, but as a way of living.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 is how it opens. Then He said to them all, If anyone wishes to follow Me, he must deny himself, take up his cross daily, and follow 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 you read, notice who He's speaking to, what He asks, and how often. Then notice what He says is at stake. Do the session as on any other day.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Keep the three questions close. What does this say about God? What does this say about people? And if this is true, what would I do today?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 read Luke chapter nine, verses twenty-three to twenty-seven. Then, below, read back everything you wrote these six weeks. And if you can, finish together, with your friend or your group.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40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Jesus first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Forty days.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One invitation.</a:t>
            </a:r>
            <a:endParaRPr lang="en-US" sz="5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FIRST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My church. My comfort.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My disappointment.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Jesus.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Then He said to them all, “If anyone wishes to follow Me, he must deny himself, take up his cross daily, and follow Me.”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LUKE 9:23 · OTB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Who is it for?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How often?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is at stake?</a:t>
            </a:r>
            <a:endParaRPr lang="en-US" sz="5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QUESTIONS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does this say about God?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476438" y="2349441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does this say about people?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476438" y="3428914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If this is true, what would I do today?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40-DAY CHALLENGE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Go read Luke 9:23-27.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40: Jesus first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comission.cc/en/library/jesus-first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Day 40: Jesus first</dc:title>
  <dc:subject>PptxGenJS Presentation</dc:subject>
  <dc:creator>PptxGenJS</dc:creator>
  <cp:lastModifiedBy>PptxGenJS</cp:lastModifiedBy>
  <cp:revision>1</cp:revision>
</cp:coreProperties>
</file>