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39: Do you love 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thirty-nine. Today you sit by a fire on a beach, beside a man who failed.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Peter had denied Jesus three times, on the night it mattered most. Now Jesus is risen, they've eaten breakfast together on the shore, and Jesus turns to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of us have let someone down. Maybe the church let you down, and maybe you've let God down too. This passage is for anyone who wonders whether there's still a place for them after failing.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begins like this. After they had eaten, Jesus said to Simon Peter, Simon, son of John, do you love me more than these? He replied, Yes, Lord, you know that I love you. Jesus said, Feed my lambs.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it slowly. Notice what Jesus doesn't ask about, and what He gives Peter to do each time Peter answers. Notice the last two words He says.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Tomorrow is the last day. Today, go read John chapter twenty-one, verses fifteen to nineteen, and let Jesus ask you His question. Answer it honestly.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you love me?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denials.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fire on a beach.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PETER'S PAST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denials.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JESUS'S QUESTION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Asked three times.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they had eaten, Jesus said to Simon Peter, “Simon, son of John, do you love me more than these?” He replied, “Yes, Lord, you know that I love you.” Jesus said, “Feed my lambs.”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21:15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doesn't He ask?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are His last two words?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John 21:15-19.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39: Do you love me?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39: Do you love me?</dc:title>
  <dc:subject>PptxGenJS Presentation</dc:subject>
  <dc:creator>PptxGenJS</dc:creator>
  <cp:lastModifiedBy>PptxGenJS</cp:lastModifiedBy>
  <cp:revision>1</cp:revision>
</cp:coreProperties>
</file>