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38: The church He loves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thirty-eight. Six weeks ago you came into this class disappointed with the church. Maybe you still are, and with good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you're still asking the honest question. God, really? Is the church really part of Your plan? How can this be Your will? That's a prayer He can take.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congregation is deeply flawed. Some are on track because people stayed and watched God work. But every one has flaws, and Jesus knows them far better than you do. And He hasn't walked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passage is about marriage, but listen to how it begins. Husbands, cherish your wives, just as Christ cherished the church and offered Himself for 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read, notice that Paul keeps saying it's really about Christ and the church. Look at what Jesus gave for her, what He's still doing for her, and what He intends her to become.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thing to be clear about. If something is happening in your church that's not right, abuse, spiritual manipulation or false teaching, staying put and saying nothing isn't what God or this class asks. Talk about it with someone you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read Ephesians chapter five, verses twenty-five to thirty-two, and ask Jesus to help you love His people the way He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38</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The church He loves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God, really?</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How can THIS be Your will?</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HE KNOWS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Every flaw.</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HE HAS NOT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Walked away.</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Husbands, cherish your wives, just as Christ cherished the church and offered Himself for her,</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EPHESIANS 5:25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What He gave.</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What He is still doing.</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What she will become.</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Something not right?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Talk with someone you trust.</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Ephesians 5:25-32.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38: The church He loves</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38: The church He loves</dc:title>
  <dc:subject>PptxGenJS Presentation</dc:subject>
  <dc:creator>PptxGenJS</dc:creator>
  <cp:lastModifiedBy>PptxGenJS</cp:lastModifiedBy>
  <cp:revision>1</cp:revision>
</cp:coreProperties>
</file>