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37: Entrust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thirty-seven. Today you read part of a letter from an older friend to a younger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Paul is writing to Timothy, a younger man he has walked with for years. He writes about what to do with everything Timothy has been given.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a difference between a church that grows by gathering and a movement that grows by multiplying. A disciple isn't finished when they come to faith. In a sense, they're finished when they're making disciples of their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heart of it. What you have heard from me in the company of many witnesses, entrust to reliable individuals who will be able to teach others as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read, count the generations in that one verse. Then watch for three pictures, a soldier, an athlete and a farmer. Notice what they have in common.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three questions close. What does this say about God? What does this say about people? And if this is true, what would I do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read Second Timothy chapter two, verses one to seven, and ask God who you could pass it on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DAY 37</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Entrust it</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An older friend.</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 younger one.</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GATHERING</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One more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in the room.</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MULTIPLYING</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Disciples who</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make disciples.</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What you have heard from me in the company of many witnesses, entrust to reliable individuals who will be able to teach others as well.</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2 TIMOTHY 2:2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Count the generations.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Soldier, athlete, farmer.</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THREE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people?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If this is true, what would I do today?</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Go read 2 Timothy 2:1-7.</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37: Entrust it</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37: Entrust it</dc:title>
  <dc:subject>PptxGenJS Presentation</dc:subject>
  <dc:creator>PptxGenJS</dc:creator>
  <cp:lastModifiedBy>PptxGenJS</cp:lastModifiedBy>
  <cp:revision>1</cp:revision>
</cp:coreProperties>
</file>