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35: Talk it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thirty-five. No new reading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you've read about the harvest, the person of peace, what Peter and John had to give, fields ready for harvest, a man sent home to tell, and a stranger reading on a desert 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take the week to someone else. A small group doing the class together, or one friend you trust. Face to face is best, over coffee or a meal.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by retelling one of the passages in your own words. Which one stayed with you, and why? Then talk about who God put in front of you this week. Did anyone seem open, curious, or hungry?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ask where you could serve someone this coming week, with your eyes open for a person of peace. Then take turns saying one question out loud. Would you like to learn how to study the Bible? It gets easier the second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pray together, by name, for the people you each noticed. You don't need the right words. You only need to be honest.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one to talk to yet? This page has a way to ask about a group. Either way, next week is the last week, and it has one name. Jesus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35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days.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Six readings.</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small group, or one friend.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Face to face is best.</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Retell one passage.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Who did you notice?</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Where could you serve?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Practise the question.</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YOU DON'T NEED</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The right words.</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YOU ONLY NEED</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To be honest.</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Talk it over.</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35: Talk it over</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35: Talk it over</dc:title>
  <dc:subject>PptxGenJS Presentation</dc:subject>
  <dc:creator>PptxGenJS</dc:creator>
  <cp:lastModifiedBy>PptxGenJS</cp:lastModifiedBy>
  <cp:revision>1</cp:revision>
</cp:coreProperties>
</file>