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34: Do you understand what you are reading?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thirty-four. Today the Spirit sends a man down a desert road, to meet one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Philip finds an important official from far away, riding home in his chariot. He's already reading the Bible, and he's not understanding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of your neighbours fit that. Curious, hungry, already asking. They may not need a meeting. They may need someone to sit beside them and open the Bible.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Listen to how Philip starts. Philip ran up and heard him reading Isaiah the prophet, and asked, Do you understand what you are reading?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notice how Philip starts the conversation, where he sits, and where he begins. The same simple rhythm you've used every day of this class works with anyone.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Acts chapter eight, verses twenty-six to forty. You can do what Philip did.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you understand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are reading?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Already reading.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yet understanding.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Taking them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a meeting.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Sitting beside them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the Bible.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Philip ran up and heard him reading Isaiah the prophet, and asked, “Do you understand what you are reading?”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8:30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does he start?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does he sit?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does he begin?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Acts 8:26-40.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34: Do you understand what you are reading?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34: Do you understand what you are reading?</dc:title>
  <dc:subject>PptxGenJS Presentation</dc:subject>
  <dc:creator>PptxGenJS</dc:creator>
  <cp:lastModifiedBy>PptxGenJS</cp:lastModifiedBy>
  <cp:revision>1</cp:revision>
</cp:coreProperties>
</file>