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33: Go home and tell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Day thirty-three. Today's story is one of the most dramatic in the gospels.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Jesus crosses the sea and meets a man so tormented that nobody could help him, not even with chains. He lives among the tombs. And Jesus sets him free.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But the part to watch closely is the ending. When it's all over, the man asks Jesus for something, and Jesus gives him a different assignment.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is the moment. As Jesus was getting into the boat, the man who had been freed from the demons begged to go with Him.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you read, look for where Jesus sends him, and what He tells him to say. Then think about the people you already know.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three questions close. What does this say about God? What does this say about people? And if this is true, what would I do today?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 read Mark chapter five, verses one to twenty, and ask God who at home, at work or next door needs to hear what He has done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33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home and tell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Among the tombs.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Beyond anyone's help.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 ASKS FOR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 go with Jesus.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HE GETS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different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assignment.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 Jesus was getting into the boat, the man who had been freed from the demons begged to go with Him.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 5:18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does He send him?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He tell him to say?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God?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does this say about people?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If this is true, what would I do today?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40-DAY CHALLENGE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 read Mark 5:1-20.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33: Go home and tell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comission.cc/en/library/jesus-first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Day 33: Go home and tell</dc:title>
  <dc:subject>PptxGenJS Presentation</dc:subject>
  <dc:creator>PptxGenJS</dc:creator>
  <cp:lastModifiedBy>PptxGenJS</cp:lastModifiedBy>
  <cp:revision>1</cp:revision>
</cp:coreProperties>
</file>