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32: Fields ready for harvest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thirty-two. Today you come in at the end of a long conversation beside a well.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has been talking with a Samaritan woman who came for water alone, at noon, carrying a lot of history. Meanwhile His disciples have gone into town to buy food.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possible to walk with Jesus for months and still be busy with small things. Today, notice who sees what God is doing, and who almost misses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 Jesus says this to His disciples. Do you not say, It's still four months until harvest? I tell you, open your eyes and look at the fields! They are ripe for harvest.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read, notice what the woman leaves behind, and what she says to her town. Then notice what the townspeople say at the very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read John chapter four, verses twenty-seven to forty-two, and ask God to open your eyes to the fields around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32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Fields ready for harvest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woman with a past.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Disciples with lunch.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BUSY WITH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Small things.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God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doing.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you not say, ‘It’s still four months until harvest’? I tell you, open your eyes and look at the fields! They are ripe for harvest.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 4:35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she leave behind?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 they say at the end?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John 4:27-42.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32: Fields ready for harvest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32: Fields ready for harvest</dc:title>
  <dc:subject>PptxGenJS Presentation</dc:subject>
  <dc:creator>PptxGenJS</dc:creator>
  <cp:lastModifiedBy>PptxGenJS</cp:lastModifiedBy>
  <cp:revision>1</cp:revision>
</cp:coreProperties>
</file>