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31: What I have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thirty-one. Today two men on their way to pray are stopped by someone asking for money.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Peter and John had no money to give. If you've ever felt you have too little to offer anyone, this passage is for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week is about serving with your eyes open. Not busyness that keeps things running, but meeting a real need with no strings, and staying alert for the moment someone wants to know why.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Watch the man at the gate. The man gave them his attention, expecting to receive something from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you read, watch the order of things. What do Peter and John notice? What do they give? And what happens afterward, when a crowd gathers?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three questions close. What does this say about God? What does this say about people? And if this is true, what would I do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read Acts chapter three, verses one to sixteen, and ask God what you have to give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31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 have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silver. No gold.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Something else.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Busyness.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Keeping things running.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real need,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 no strings.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man gave them his attention, expecting to receive something from them.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ACTS 3:5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 they notice?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 they give?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God?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people?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this is true, what would I do today?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40-DAY CHALLENGE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read Acts 3:1-16.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31: What I have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comission.cc/en/library/jesus-first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31: What I have</dc:title>
  <dc:subject>PptxGenJS Presentation</dc:subject>
  <dc:creator>PptxGenJS</dc:creator>
  <cp:lastModifiedBy>PptxGenJS</cp:lastModifiedBy>
  <cp:revision>1</cp:revision>
</cp:coreProperties>
</file>