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 30: Look for the person of peace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 thirty. Today Jesus sends His followers out, and it changes what serving is for.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 didn't tell them to invite people somewhere. He sent them to find people. Households where God was already at work, people who would welcome them and listen. Many call them persons of peace.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Notice where He sends them. After this, the Lord appointed seventy-two others and sent them in pairs ahead of him to every city and place where he himself was about to 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you still serve with no strings attached. But you serve with your eyes open, watching for the person God is already drawing.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read, notice how Jesus tells them to recognize the person of peace, and what to do when they find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three questions close. What does this say about God? What does this say about people? And if this is true, what would I do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read Luke ten, verses one to eleven, carefully, and ask God to show you who He's already drawing near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DAY 30</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Look for the person of peace</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NOT</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Invite people</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somewhere.</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BUT</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Find the people</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God is drawing.</a:t>
            </a:r>
            <a:endParaRPr lang="en-US" sz="3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After this, the Lord appointed seventy-two others and sent them in pairs ahead of him to every city and place where he himself was about to go.</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LUKE 10:1 · OTB</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No strings attached.</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Eyes open.</a:t>
            </a:r>
            <a:endParaRPr lang="en-US" sz="5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How do you recognize them?</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What do you do then?</a:t>
            </a:r>
            <a:endParaRPr lang="en-US" sz="5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THREE QUESTIONS</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What does this say about God?</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What does this say about people?</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If this is true, what would I do today?</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40-DAY CHALLENGE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Go read Luke 10.</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Day 30: Look for the person of peace</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comission.cc/en/library/jesus-first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Day 30: Look for the person of peace</dc:title>
  <dc:subject>PptxGenJS Presentation</dc:subject>
  <dc:creator>PptxGenJS</dc:creator>
  <cp:lastModifiedBy>PptxGenJS</cp:lastModifiedBy>
  <cp:revision>1</cp:revision>
</cp:coreProperties>
</file>