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28: Talk it over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twenty-eight. No new reading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week you've read about the Helper Jesus sent, a new heart, keeping in step with the Spirit, the shield of faith, a father's honest prayer, and staying to stir each other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take the week to a small group doing the class with you, or to one friend you trust. No one yet? Go through the steps on your own, and ask God for one person to share it with.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by retelling one passage in your own words. Which one stayed with you? Then ask where the Holy Spirit might have been nudging you this week. Did you notice? Did you respond?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the shield of faith. Is there an old hurt that looks different to you now? Share only what you want 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talk about staying. What would it look like for you to stay and stir up the people around you? Who comes to mind? Then pray together for what each person named.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for anyone in your group, this still holds. If something is happening in your church that's not right, like abuse, spiritual manipulation or false teaching, staying put and saying nothing isn't what God or this class asks. Talk about it with someone you trust.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week you look outward, at the people God is already drawing.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DAY 28</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Talk it over</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Six days.</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Six readings.</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 small group, or one friend.</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Face to face.</a:t>
            </a:r>
            <a:endParaRPr lang="en-US" sz="5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Retell one passage.</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Where was the Spirit nudging?</a:t>
            </a:r>
            <a:endParaRPr lang="en-US" sz="5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An old hurt, seen differently?</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Share only what you want to.</a:t>
            </a:r>
            <a:endParaRPr lang="en-US" sz="4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Who comes to mind?</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Pray for each other.</a:t>
            </a:r>
            <a:endParaRPr lang="en-US" sz="5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Something not right?</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Talk with someone you trust.</a:t>
            </a:r>
            <a:endParaRPr lang="en-US" sz="5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40-DAY CHALLENGE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Talk it over.</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Day 28: Talk it over</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comission.cc/en/library/jesus-first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Day 28: Talk it over</dc:title>
  <dc:subject>PptxGenJS Presentation</dc:subject>
  <dc:creator>PptxGenJS</dc:creator>
  <cp:lastModifiedBy>PptxGenJS</cp:lastModifiedBy>
  <cp:revision>1</cp:revision>
</cp:coreProperties>
</file>