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27: Stay, and stir each other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twenty-seven. Two weeks ago this class said something hard to hear. In most cases, stay where you are, so you can help others draw closer to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two short readings from Hebrews show what that looks like. Staying isn't gritting your teeth through another Sunday. It's drawing near to God yourself, then turning around to stir up the people next to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how congregations get back on track: someone stays, and starts stirring. Some churches are on track today because someone did exactly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writer puts it like this. And let us consider how to spur one another on towards love and good deeds.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exception still stands. If something is happening in your church that's not right, like abuse, spiritual manipulation or false teaching, staying put and saying nothing isn't what God or this class asks. Talk about it with someone you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notice what the writer says about meeting together, and what he warns can take root and defile many. Go read Hebrews ten, verses nineteen to twenty-five, and Hebrews twelve, verses fourteen and fifteen.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27</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Stay, and stir each other up</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Gritting your teeth</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another Sunday.</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BUT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Draw near.</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Then stir others up.</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Someone stays,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and starts stirring.</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And let us consider how to spur one another on towards love and good deeds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HEBREWS 10:24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Something not right?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Talk with someone you trust.</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Hebrews 10 and 12.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27: Stay, and stir each other up</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27: Stay, and stir each other up</dc:title>
  <dc:subject>PptxGenJS Presentation</dc:subject>
  <dc:creator>PptxGenJS</dc:creator>
  <cp:lastModifiedBy>PptxGenJS</cp:lastModifiedBy>
  <cp:revision>1</cp:revision>
</cp:coreProperties>
</file>