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26: Help my unbelief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twenty-six. Maybe all this about faith has you thinking, that's exactly my problem. I don't have much left.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story is for you. A desperate father brings his son to Jesus's disciples, and they can't help. Then he brings him to Jesus, with very little faith left of his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may sound familiar. Maybe you once brought something heavy to God's people, and it didn't get fixed. Watch what this father does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Listen to his prayer. It might be the most honest one in the Bible. I do believe; help my unbelief!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read, notice that Jesus doesn't send him away to come back when his faith is stronger. And notice what the disciples ask at the end, and what Jesus tells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three questions close. What does this say about God? What does this say about people? And if this is true, what would I do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don't need great faith to ask for more of it. Bring Him the faith you have, and go read Mark nine, verses fourteen to twenty-nine.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DAY 26</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Help my unbelief</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The disciples couldn't help.</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So he came to Jesus.</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Brought to His people.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Then brought to Him.</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I do believe; help my unbelief!</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MARK 9:24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Not sent away</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to come back stronger.</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THREE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God?</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people?</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If this is true, what would I do today?</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40-DAY CHALLENGE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Go read Mark 9.</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Day 26: Help my unbelief</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comission.cc/en/library/jesus-first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26: Help my unbelief</dc:title>
  <dc:subject>PptxGenJS Presentation</dc:subject>
  <dc:creator>PptxGenJS</dc:creator>
  <cp:lastModifiedBy>PptxGenJS</cp:lastModifiedBy>
  <cp:revision>1</cp:revision>
</cp:coreProperties>
</file>