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25: The shield of faith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twenty-five. Today's passage gives faith a picture: a soldier's shield.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day fifteen, faith was insulation, so that what others do doesn't burn through to you. Ephesians six puts armour on the same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who the struggle is really against. It's not the person who hurt you or the leader who let you down, even when they did real wrong. There's a bigger battle behind it, and God gives His people armour for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the line to hold on to. Besides all this, hold up the shield of faith, which enables you to quench all the fiery darts of the evil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Faith given by the Holy Spirit is like a Swiss army knife. It equips us for whatever we face. Not because it makes every problem disappear, but because it lets us stand in the middle of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look at what the shield of faith does, and at how the passage ends. Go read Ephesians six, verses ten to eighteen.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shield of faith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Day 15: insulation.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Day 25: a shield.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REALLY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person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hurt you.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BEHIND IT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bigger battle.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Besides all this, hold up the shield of faith, which enables you to quench all the fiery darts of the evil one.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EPHESIANS 6:16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Like a Swiss army knife.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Equipped for whatever we face.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Ephesians 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25: The shield of faith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25: The shield of faith</dc:title>
  <dc:subject>PptxGenJS Presentation</dc:subject>
  <dc:creator>PptxGenJS</dc:creator>
  <cp:lastModifiedBy>PptxGenJS</cp:lastModifiedBy>
  <cp:revision>1</cp:revision>
</cp:coreProperties>
</file>