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24: Keep in step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twenty-four. Today's passage has a list many of us learned as children.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easy to read that list as a to-do list. Be more loving. Be more patient. Try harder at joy. So read it again, slowly, and ask whose fruit it 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Notice the other list too. Some of it, like strife, jealousy and factions, looks a lot like the church problems that disappointed you in the first place. The answer to them isn't a better committee. It's people walking by the Spirit.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Near the end, Paul says this. Since we live by the Spirit, let us also keep in step with the Spirit.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you read, notice what grows, and who grows it. Then ask what keeping in step might look like for you today, in one ordinary step.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the three questions close. What does this say about God? What does this say about people? And if this is true, what would I do today?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 read Galatians five, verses sixteen to twenty-six, slowly, and see whose work it 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24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Keep in step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TO-DO LIST?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 more loving.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Try harder.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FRUIT?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Whose fruit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 it?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a better committee.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People walking by the Spirit.</a:t>
            </a:r>
            <a:endParaRPr lang="en-US" sz="4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Since we live by the Spirit, let us also keep in step with the Spirit.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GALATIANS 5:25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grows, and who grows it?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ordinary step.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God?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people?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this is true, what would I do today?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40-DAY CHALLENGE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 read Galatians 5.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24: Keep in step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comission.cc/en/library/jesus-first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Day 24: Keep in step</dc:title>
  <dc:subject>PptxGenJS Presentation</dc:subject>
  <dc:creator>PptxGenJS</dc:creator>
  <cp:lastModifiedBy>PptxGenJS</cp:lastModifiedBy>
  <cp:revision>1</cp:revision>
</cp:coreProperties>
</file>