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Day 23: A new heart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Day twenty-three. Today is about a heart that has gone hard.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Disappointment can harden a heart slowly. Cynicism creeps in. We stop expecting anything, from the church or from God. And you can't fix that by trying harder.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Today's passage is a promise God made through Ezekiel, to a scattered, disappointed people far from home. Almost every verb in it belongs to Him.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Listen to how He says it. I will grant you a renewed heart and instill a fresh spirit within you; I will take away your unyielding heart and provide you with a responsive heart.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you read, count the times God says I will. And notice especially who causes the obedience at the end. Your part is to come and say yes. The changing is His 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 the three questions close. What does this say about God? What does this say about people? And if this is true, what would I do today?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 read Ezekiel thirty-six, verses twenty-four to twenty-eight, and let God make that promise to you.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23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new heart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Cynicism creeps in.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Trying harder won't fix it.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SCATTERED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Far from home.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Disappointed.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GOD'S PROMISE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Almost every verb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is His.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 will grant you a renewed heart and instill a fresh spirit within you; I will take away your unyielding heart and provide you with a responsive heart.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EZEKIEL 36:26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Count every “I will.”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Who causes the obedience?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QUESTIONS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does this say about God?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does this say about people?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If this is true, what would I do today?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40-DAY CHALLENGE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 read Ezekiel 36.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23: A new heart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comission.cc/en/library/jesus-first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Day 23: A new heart</dc:title>
  <dc:subject>PptxGenJS Presentation</dc:subject>
  <dc:creator>PptxGenJS</dc:creator>
  <cp:lastModifiedBy>PptxGenJS</cp:lastModifiedBy>
  <cp:revision>1</cp:revision>
</cp:coreProperties>
</file>