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21: Talk it over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twenty-one. No new reading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week you've read that faith comes by hearing, about four kinds of ground, a tree planted by streams of water, two friends walking to Emmaus, being doers and not just hearers, and a book found again.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take the week to someone else. A small group doing the class with you, or one friend you trust. If there's no one yet, go through the steps on your own, and ask God for one person to share it with.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by retelling one passage in your own words. Which one stayed with you, and why? Then ask how the reading is going. Has anything shifted in how you read the Bible? What's still hard?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one I will, and what happened when you did it. Then talk about faith. Where has it grown, even a little? Where is it still thin?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practise together. Pick one passage from this week and do it as a group. read it twice, retell it, ask the three questions, and each write an I will. Then pray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Faith comes by hearing, so keep hearing. Next week is about the Holy Spirit, the Helper Jesus promised.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DAY 21</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Talk it over</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Six days.</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Six readings.</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 small group, or one friend.</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Face to face.</a:t>
            </a:r>
            <a:endParaRPr lang="en-US" sz="5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Retell one passage.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How is the reading going?</a:t>
            </a:r>
            <a:endParaRPr lang="en-US" sz="5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Share one “I will.”</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Where has faith grown?</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952476"/>
          </a:xfrm>
          <a:prstGeom prst="rect">
            <a:avLst/>
          </a:prstGeom>
          <a:noFill/>
          <a:ln/>
        </p:spPr>
        <p:txBody>
          <a:bodyPr wrap="square" rtlCol="0" anchor="ctr"/>
          <a:lstStyle/>
          <a:p>
            <a:pPr algn="ctr" indent="0" marL="0">
              <a:buNone/>
            </a:pPr>
            <a:r>
              <a:rPr lang="en-US" sz="3500" b="1" dirty="0">
                <a:solidFill>
                  <a:srgbClr val="103C38"/>
                </a:solidFill>
                <a:latin typeface="Georgia" pitchFamily="34" charset="0"/>
                <a:ea typeface="Georgia" pitchFamily="34" charset="-122"/>
                <a:cs typeface="Georgia" pitchFamily="34" charset="-120"/>
              </a:rPr>
              <a:t>Together</a:t>
            </a:r>
            <a:endParaRPr lang="en-US" sz="3500" dirty="0"/>
          </a:p>
        </p:txBody>
      </p:sp>
      <p:sp>
        <p:nvSpPr>
          <p:cNvPr id="4" name="Text 2"/>
          <p:cNvSpPr/>
          <p:nvPr/>
        </p:nvSpPr>
        <p:spPr>
          <a:xfrm>
            <a:off x="958826"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1</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Read</a:t>
            </a:r>
            <a:endParaRPr lang="en-US" sz="3800" dirty="0"/>
          </a:p>
        </p:txBody>
      </p:sp>
      <p:sp>
        <p:nvSpPr>
          <p:cNvPr id="5" name="Text 3"/>
          <p:cNvSpPr/>
          <p:nvPr/>
        </p:nvSpPr>
        <p:spPr>
          <a:xfrm>
            <a:off x="3568611"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2</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Retell</a:t>
            </a:r>
            <a:endParaRPr lang="en-US" sz="3800" dirty="0"/>
          </a:p>
        </p:txBody>
      </p:sp>
      <p:sp>
        <p:nvSpPr>
          <p:cNvPr id="6" name="Text 4"/>
          <p:cNvSpPr/>
          <p:nvPr/>
        </p:nvSpPr>
        <p:spPr>
          <a:xfrm>
            <a:off x="6178396"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3</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Ask</a:t>
            </a:r>
            <a:endParaRPr lang="en-US" sz="3800" dirty="0"/>
          </a:p>
        </p:txBody>
      </p:sp>
      <p:sp>
        <p:nvSpPr>
          <p:cNvPr id="7" name="Text 5"/>
          <p:cNvSpPr/>
          <p:nvPr/>
        </p:nvSpPr>
        <p:spPr>
          <a:xfrm>
            <a:off x="8788180"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4</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Do</a:t>
            </a:r>
            <a:endParaRPr lang="en-US" sz="3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40-DAY CHALLENGE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Talk it over.</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Day 21: Talk it over</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comission.cc/en/library/jesus-first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Day 21: Talk it over</dc:title>
  <dc:subject>PptxGenJS Presentation</dc:subject>
  <dc:creator>PptxGenJS</dc:creator>
  <cp:lastModifiedBy>PptxGenJS</cp:lastModifiedBy>
  <cp:revision>1</cp:revision>
</cp:coreProperties>
</file>