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20: The book found again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twenty. Today's passage is about a homecoming.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 ago, God's people came home after years of exile, and found that they had almost lost His word altogether. Today is the day they heard it read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begins in a crowded square. Ezra opened the book in full view of all the people, for he was above them; and when he opened it, all the people stood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watch how they listened, how long they stood, and how they responded. Then watch what their leaders told them to do with their tears.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Whatever the last few years have been for you, rediscovering the Bible isn't a punishment or a chore. It's a homecoming.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Nehemiah chapter eight, verses one to twelve. Tomorrow, you take the week to someone else.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book found again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Home from exile.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word, almost lost.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Ezra opened the book in full view of all the people, for he was above them; and when he opened it, all the people stood up.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NEHEMIAH 8:5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how they listen.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what happens to the tears.</a:t>
            </a:r>
            <a:endParaRPr lang="en-US" sz="4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punishment.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chore.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homecoming.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Nehemiah 8:1-12.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20: The book found again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20: The book found again</dc:title>
  <dc:subject>PptxGenJS Presentation</dc:subject>
  <dc:creator>PptxGenJS</dc:creator>
  <cp:lastModifiedBy>PptxGenJS</cp:lastModifiedBy>
  <cp:revision>1</cp:revision>
</cp:coreProperties>
</file>