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19: Doers, not just hearers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nineteen. Many churches are full of people who know a great deal, and do very little with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easy to be disappointed in them. It's harder to admit how easily we do the same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why every day in this class ends with an I will. Not a feeling, not a resolution to be better, but one specific thing, today, because of what you 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passage puts it bluntly. Do not merely listen to the word, and so deceive yourselves. Be doers of the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uses a vivid picture for hearing without doing. As you read, watch for it. Then look honestly at yesterday's I will. Did you do it? If not, no shame. Just ask what got in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all you need. Go read James chapter one, verses nineteen to twenty-seven, and then do one thing about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Doers, not just hearers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Disappointed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them.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Seeing it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ourselves.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specific thing.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merely listen to the word, and so deceive yourselves. Be doers of the word.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JAMES 1:22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for the picture.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at yesterday's “I will.”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James 1:19-27.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19: Doers, not just hearers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19: Doers, not just hearers</dc:title>
  <dc:subject>PptxGenJS Presentation</dc:subject>
  <dc:creator>PptxGenJS</dc:creator>
  <cp:lastModifiedBy>PptxGenJS</cp:lastModifiedBy>
  <cp:revision>1</cp:revision>
</cp:coreProperties>
</file>