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18: We had hoped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eighteen. Today's story might be the closest thing in the Bible to your own story right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of Jesus's followers are walking away from Jerusalem. Everything they had hoped for has collapsed. They aren't angry at God, exactly. They're just deeply, quietly disappointed.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Listen to how one of them puts it. But we had hoped that He was the one who was going to redeem Israel. And besides all this, it is the third day since these things happened.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you've ever said those words about the church, or about God, you're in honest company. Jesus joins these two on the road, and they don't recognize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read, watch what He does with them on the way, and what they say to each other afterward about their hearts. Then notice what they do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three questions close. What does this say about God? What does this say about people? And if this is true, what would I do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 longer walk today, so take your time. Go read Luke chapter twenty-four, verses thirteen to thirty-five.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DAY 18</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We had hoped</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Walking away.</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Quietly disappointed.</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But we had hoped that He was the one who was going to redeem Israel. And besides all this, it is the third day since these things happened.</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LUKE 24:21 · OTB</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We had hoped.</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Someone joins them on the road.</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Watch the road.</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Notice what they do next.</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THREE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God?</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people?</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If this is true, what would I do today?</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40-DAY CHALLENGE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Go read Luke 24:13-35.</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Day 18: We had hoped</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comission.cc/en/library/jesus-first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18: We had hoped</dc:title>
  <dc:subject>PptxGenJS Presentation</dc:subject>
  <dc:creator>PptxGenJS</dc:creator>
  <cp:lastModifiedBy>PptxGenJS</cp:lastModifiedBy>
  <cp:revision>1</cp:revision>
</cp:coreProperties>
</file>