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Day 17: Planted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Day seventeen. Some disappointed Christians are dry, and they can't quite say why.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They still believe. They may still attend. But nothing seems to grow anymore.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Today's psalm is the very first one in the Bible's songbook, placed at the front on purpose. It describes two kinds of people, and it gives you a picture you can hold in your mind all week.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Here's the picture. He is like a tree planted by streams of water, Which bears its fruit in its season, And its leaf remains green; And in all that he undertakes, he thrives.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you read, notice where the tree gets its water. Then ask yourself, honestly, where you've been getting yours.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the three questions close. What does this say about God? What does this say about people? And if this is true, what would I do today?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only six verses. Go read Psalm one, slowly, twice, and see what you find.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17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Planted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Still believing.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Nothing growing.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first song.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Two kinds of people.</a:t>
            </a:r>
            <a:endParaRPr lang="en-US" sz="5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 is like a tree planted by streams of water, Which bears its fruit in its season, And its leaf remains green; And in all that he undertakes, he thrives.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PSALM 1:3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does the tree get its water?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do you get yours?</a:t>
            </a:r>
            <a:endParaRPr lang="en-US" sz="4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QUESTIONS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does this say about God?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does this say about people?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If this is true, what would I do today?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40-DAY CHALLENGE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 read Psalm 1.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17: Planted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comission.cc/en/library/jesus-first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Day 17: Planted</dc:title>
  <dc:subject>PptxGenJS Presentation</dc:subject>
  <dc:creator>PptxGenJS</dc:creator>
  <cp:lastModifiedBy>PptxGenJS</cp:lastModifiedBy>
  <cp:revision>1</cp:revision>
</cp:coreProperties>
</file>