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16: What kind of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sixteen. Many of us have heard a great deal of the Bible over the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Sermons, verses on the wall, songs. Yet somehow it never seemed to take root. We heard it, and life went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told a story about exactly that. The seed in the story is always good. What changes is the ground it lands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Partway through the story, He says this. Other seed fell among thorns, which grew up with it and choked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read, don't decide too quickly which kind of ground you are. Notice what happens to the seed in each place, and what the good ground does that the others don't.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three questions close. What does this say about God? What does this say about people? And if this is true, what would I do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all you need. Go read Luke chapter eight, verses four to fifteen, slowly, and see what you find.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16</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What kind of ground</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We heard it.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Life went on.</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THE SEED</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Always good.</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THE GROUND</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Decides</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what grows.</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Other seed fell among thorns, which grew up with it and choked it.</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LUKE 8:7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Don't decide too quickly.</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Watch what the good ground does.</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Go read Luke 8:4-15.</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16: What kind of ground</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16: What kind of ground</dc:title>
  <dc:subject>PptxGenJS Presentation</dc:subject>
  <dc:creator>PptxGenJS</dc:creator>
  <cp:lastModifiedBy>PptxGenJS</cp:lastModifiedBy>
  <cp:revision>1</cp:revision>
</cp:coreProperties>
</file>