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14: Talk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fourteen. No new reading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you've read about how long, the only one left, a good man lacking one thing, Jesus showing Himself, church-first or Jesus-first, and to whom we'd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take the week to someone else. A small group, or one friend you trust. Face to face is best, for about half an hour.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retelling one passage. Which one stayed with you, and why? Then talk about the silence. Has God felt quiet? And be honest about the quiet no. Share only what you want to. This is a discovery, not a confession booth.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honest question. If you've asked it, say it out loud. God, really? Is the church really part of Your plan? How can this be Your will? It's an honest prayer God can take. What did Peter's answer on day thirteen say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the mix. If some who disappointed you may never have truly met Jesus, how does that change what you feel toward them? Talk about it without naming anyone. Then ask what would change this week if Jesus were really first, and pray for each other by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to talk it over with yet? Pray through these questions on your own, and ask God for one person to share them with. Next week, we rediscover the Word, and where faith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14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days.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readings.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One friend, or a small group.</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About half an hour.</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Retell one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Talk about the silence.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really?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can THIS be Your will?</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The mix, without naming anyone.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Pray for each other by name.</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14: Talk it over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14: Talk it over</dc:title>
  <dc:subject>PptxGenJS Presentation</dc:subject>
  <dc:creator>PptxGenJS</dc:creator>
  <cp:lastModifiedBy>PptxGenJS</cp:lastModifiedBy>
  <cp:revision>1</cp:revision>
</cp:coreProperties>
</file>