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13: To whom would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thirteen. Maybe your question goes deeper than which church to attend.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honest, maybe it sounds more like this. God, really? Is the church really part of Your plan? How can this be Your will? That's an honest prayer, and God can take it. This class won't hurry you past it. On day thirty-eight, we'll look at how Jesus Himself sees His church.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church disappoints us, the common move is to leave and start over somewhere new. Sometimes that's right. But a new church is usually a temporary fix. Unless the Holy Spirit is building us up, we carry the same disappointment into the next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congregations do seem to be on track, often because some people stayed through the human mess, watched God work in people's hearts anyway, and joined in. That could be you: staying close to God, and staying in your church to help others do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exception, said plainly. Staying is for the disappointed. If something is happening in your church that's not right, like abuse, spiritual manipulation or false teaching, staying put and saying nothing isn't what God asks of you. Talk about it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today's passage, a crowd walks away from Jesus. From this point, many of His disciples turned back and no longer followed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Jesus asks His closest friends whether they want to go too. Go read John chapter six, verses sixty to sixty-nine, and listen to what Peter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13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To whom would we go?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God, really?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How can THIS be Your will?</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new church cannot fix</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only Jesus can.</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Someone stayed.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That could be you.</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DISAPPOINTED?</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Stay, and help</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others stay close.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SOMETHING NOT RIGHT?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Talk about it with</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someone you trust.</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From this point, many of His disciples turned back and no longer followed Him.</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JOHN 6:66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John 6:60-69.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13: To whom would we go?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13: To whom would we go?</dc:title>
  <dc:subject>PptxGenJS Presentation</dc:subject>
  <dc:creator>PptxGenJS</dc:creator>
  <cp:lastModifiedBy>PptxGenJS</cp:lastModifiedBy>
  <cp:revision>1</cp:revision>
</cp:coreProperties>
</file>