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12: Church-first or Jesus-first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 twelve. It's possible to be busy for Jesus, and miss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of us grew up with a church-first faith. Be at church, serve at church, give to church. Then one day you get honest, and realize you were asking the church to be what only Jesus can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kind of faith can go unnoticed for decades, in you and in the people around you. So our congregations are often a mix: some have truly given their lives to Jesus, and some have only ever been committed to the church.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Jesus told a story about wheat and weeds growing up side by side, and He told His servants not to pull up the weeds themselves. That isn't our job, and this isn't an invitation to start judging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about grace. We wouldn't expect restraint, good choices or high morals from someone who's drunk. We can't expect the fruit of the Spirit from someone the Spirit hasn't changed yet. So pray for them, instead of resenting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story is about two sisters and a dinner. As Jesus and his disciples were on their way, he came to a village where a woman named Martha welcomed him into her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the three questions close. What does this say about God? What does this say about people? And if this is true, what would I do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sisters love Jesus, and both are doing something good. Go read Luke chapter ten, verses thirty-eight to forty-two, and notice which one has chosen what won't be taken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DAY 12</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Church-first or Jesus-first</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CHURCH-FIRST</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Be there.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Serve. Give.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JESUS-FIRST</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Jesus Himself,</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first.</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 congregation</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is often a mix.</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Wheat and weeds, side by side.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Not ours to sort.</a:t>
            </a:r>
            <a:endParaRPr lang="en-US" sz="5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INSTEAD OF</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Resenting them.</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ROOM FOR</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Grace,</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and prayer.</a:t>
            </a:r>
            <a:endParaRPr lang="en-US" sz="3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As Jesus and his disciples were on their way, he came to a village where a woman named Martha welcomed him into her home.</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LUKE 10:38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THREE QUESTIONS</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God?</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What does this say about people?</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If this is true, what would I do today?</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40-DAY CHALLENGE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Go read Luke 10:38-42.</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Day 12: Church-first or Jesus-first</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comission.cc/en/library/jesus-first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12: Church-first or Jesus-first</dc:title>
  <dc:subject>PptxGenJS Presentation</dc:subject>
  <dc:creator>PptxGenJS</dc:creator>
  <cp:lastModifiedBy>PptxGenJS</cp:lastModifiedBy>
  <cp:revision>1</cp:revision>
</cp:coreProperties>
</file>