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11: He shows Himself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eleven. Yesterday may have stung a little. Today is the good news behind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part of the silence is a quiet no we've been saying to God, then it's the easiest kind of silence to end. You don't have to manufacture a feeling. You only have to say yes to the next thing He shows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it's the night before Jesus dies, and He's talking with His closest friends. One of them asks a question that may sound a lot like yours. Why would You show Yourself to us, and not to everyone?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middle of it, Jesus makes this promise. I will not leave you alone without provision; I will come to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you read, look closely at how Jesus answers that question, and at the promise He makes about the Holy Spirit. Notice who He says He'll show Himself 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the three questions close. What does this say about God? What does this say about people? And if this is true, what would I do today?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rest of this class is built on exactly this: hearing His words, keeping them, and watching for Him. Go read John chapter fourteen, verses fifteen to twenty-four.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11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 shows Himself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DON'T HAVE 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Manufacture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feeling.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ONLY HAVE TO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Say yes to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next thing.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night before.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question like yours.</a:t>
            </a:r>
            <a:endParaRPr lang="en-US" sz="5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 will not leave you alone without provision; I will come to you.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JOHN 14:18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Watch how He answers.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Notice the promise.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God?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people?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this is true, what would I do today?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40-DAY CHALLENGE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 read John 14:15-24.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11: He shows Himself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comission.cc/en/library/jesus-first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 11: He shows Himself</dc:title>
  <dc:subject>PptxGenJS Presentation</dc:subject>
  <dc:creator>PptxGenJS</dc:creator>
  <cp:lastModifiedBy>PptxGenJS</cp:lastModifiedBy>
  <cp:revision>1</cp:revision>
</cp:coreProperties>
</file>