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10: Good, and lacking one 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ten. Today's story is about a very good 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Sometimes God feels distant for reasons we'd rather not look at. Isaiah told his people their wrongdoing had put a separation between them and their God. That isn't the reason for every silence, and nobody can tell you whether it's yours. But it's worth asking honestly.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 us don't think of ourselves as disobedient. We're good people. But God wants more than good behaviour. He wants faithful obedience: taking up our cross daily, seeking Him, obeying in small things. Measured that way, a quiet no counts too, even quietly never opening His 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 in today's story could say this. He said to Him, Teacher, I have observed all these from my youth.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how Jesus looks at him, and what the one thing is. Take it as a discovery, not an accusation.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Mark ten, verses seventeen to twenty-seven, and ask Jesus to show you your one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Good, and lacking one thing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every silence.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Worth asking honestly.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BEHAVIOUR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big sins.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bad habits.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FAITHFUL OBEDIENCE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Seeking Him.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small things too.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said to Him, “Teacher, I have observed all these from my youth.”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10:20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does Jesus look at him?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the one thing?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Mark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10: Good, and lacking one thing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10: Good, and lacking one thing</dc:title>
  <dc:subject>PptxGenJS Presentation</dc:subject>
  <dc:creator>PptxGenJS</dc:creator>
  <cp:lastModifiedBy>PptxGenJS</cp:lastModifiedBy>
  <cp:revision>1</cp:revision>
</cp:coreProperties>
</file>