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9: The only one left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nine. Today you'll meet a prophet at the end of his 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Elijah had just seen God do something enormous. Then a threat came, and he ran for his life. Burnt out, alone, and convinced he was the only one still faithful to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you've been disappointed with God's people for a long time, you may know that feeling. Everyone else has gone along with it, and I'm the only one left who cares.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Listen to where he ends up. But he himself went a day's journey into the wilderness, and came and sat down under a broom tree; and he asked for himself to die, and said, It is enough! Now, Lord, take my life, for I am no better than my fathers.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watch how God treats him. What He gives him first. How He speaks. And what He tells him about who else is still faithful.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First Kings nineteen, verses one to eighteen, and listen closely.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only one left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Burnt out.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Alone.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Everyone else went along.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I still care.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he himself went a day’s journey into the wilderness, and came and sat down under a broom tree; and he asked for himself to die, and said, “It is enough! Now, Lord, take my life, for I am no better than my fathers.”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KINGS 19:4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He gives first.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He speaks.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else is left.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1 Kings 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9: The only one left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9: The only one left</dc:title>
  <dc:subject>PptxGenJS Presentation</dc:subject>
  <dc:creator>PptxGenJS</dc:creator>
  <cp:lastModifiedBy>PptxGenJS</cp:lastModifiedBy>
  <cp:revision>1</cp:revision>
</cp:coreProperties>
</file>