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7: Talk it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seven. No new reading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week you've read an honest psalm, a prophet who looked at the wrong son, whitewashed tombs, a busy church that left its first love, a lukewarm one Jesus still knocks on, and Jesus weeping over His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take the week to someone else. A small group doing the class together, or one friend you trust. Face to face is best, over coffee or a meal.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by taking turns retelling one passage in your own words. Which one stayed with you, and why? Then name what you're carrying, about the church, about God, about yourself. Say it honestly. Nobody needs to fix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share one I will. What did you try to do, and what happened? If you didn't do it, say so, and what got in the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ask the hard question together. If our disappointment is a taste of what God feels, what does that change about how we look at the church? And pray together, short and honest.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don't have to defend the church, and you don't have to pile on. You only have to be honest.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one to talk to yet? Ask God who that one friend could be, and ask them. Next week, we'll look at the seasons when God goes quiet.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DAY 7</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Talk it over</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Six days.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Six readings.</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 small group,</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or one friend you trust.</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Retell one passage.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Name what you carry.</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Share one “I will.”</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What got in the way?</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Ask the hard question.</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Pray, short and honest.</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YOU DON'T HAVE TO</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Defend it.</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Pile on.</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YOU ONLY HAVE TO</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Be honest.</a:t>
            </a:r>
            <a:endParaRPr lang="en-US"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Talk it over.</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7: Talk it over</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7: Talk it over</dc:title>
  <dc:subject>PptxGenJS Presentation</dc:subject>
  <dc:creator>PptxGenJS</dc:creator>
  <cp:lastModifiedBy>PptxGenJS</cp:lastModifiedBy>
  <cp:revision>1</cp:revision>
</cp:coreProperties>
</file>