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6: He wept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six. This is where the whole week has been heading.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disappointment with the church isn't a sign that you're far from God. Indifferent people aren't disappointed. Caring enough to question, and feeling it this deeply, may mean you're closer to Him than you think.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feel is a taste of what God feels. He feels it more deeply, because He knows every heart, and you can only see the fruit. And He wants what you want: a people who actually love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Jesus comes near the city. As he drew near to Jerusalem and saw the city, he wept over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watch what Jesus feels first, and then what He does. Notice what both of them say about how much His people matter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you're in the right place. Go read Luke nineteen, verses forty-one to forty-eight, and watch Him closely.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wept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Indifferent people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aren't disappointed.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fruit.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KNOWS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heart.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he drew near to Jerusalem and saw the city, he wept over it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19:41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what He feels.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what He does.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Luke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6: He wept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6: He wept</dc:title>
  <dc:subject>PptxGenJS Presentation</dc:subject>
  <dc:creator>PptxGenJS</dc:creator>
  <cp:lastModifiedBy>PptxGenJS</cp:lastModifiedBy>
  <cp:revision>1</cp:revision>
</cp:coreProperties>
</file>