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5: He is still knocking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five. Another letter, to another church. This one is harder to 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church in Laodicea thought it was doing fine. Jesus didn't have much good to say about it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begins like this. I know your deeds, that you are neither cold nor hot. I wish you were either cold or hot!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look for two things. First, how strongly He feels about what He sees. Then, what He does anyway, and where He's standing when the letter 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lukewarm faith around you has disappointed you, you're feeling something Jesus feels. But this letter also asks a quieter question. Is there a door in your own life He's been knocking 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Revelation chapter three, verses fourteen to twenty-two, and listen for the knock.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is still knocking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thought they were fine.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saw otherwise.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know your deeds, that you are neither cold nor hot. I wish you were either cold or hot!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REVELATION 3:15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strongly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feels.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He does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anyway.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there a door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your own life?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Revelation 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5: He is still knocking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5: He is still knocking</dc:title>
  <dc:subject>PptxGenJS Presentation</dc:subject>
  <dc:creator>PptxGenJS</dc:creator>
  <cp:lastModifiedBy>PptxGenJS</cp:lastModifiedBy>
  <cp:revision>1</cp:revision>
</cp:coreProperties>
</file>