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4: Busy, and far away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four. Today you'll read a letter Jesus sent to a real church, in the city of Ephesus.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By most measures it was a good church. Hard-working, patient, careful about false teaching. Most of us would be glad to belong to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Jesus Himself says so. You have endured and persevered for my name, and have not grown weary.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yet He had one thing against them. As you read, look for it, and ask why it mattered more to Him than everything they were doing right.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Here's a clue. The New Testament calls the church His bride, and a bridegroom doesn't want a well-run household. He wants her heart. The ache you feel when a church goes through the motions may be a small echo of that.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the three questions close. What does this say about God? What does this say about people? And if this is true, what would I do today?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 read Revelation chapter two, verses one to seven, and find the one thing.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4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Busy, and far away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good church,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by most measures.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have endured and persevered for my name, and have not grown weary.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REVELATION 2:3 · OTB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yet,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thing.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LOOKING FOR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well-run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household.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LOOKING FOR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His bride's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heart.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God?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people?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this is true, what would I do today?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40-DAY CHALLENGE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 read Revelation 2.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4: Busy, and far away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comission.cc/en/library/jesus-first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Day 4: Busy, and far away</dc:title>
  <dc:subject>PptxGenJS Presentation</dc:subject>
  <dc:creator>PptxGenJS</dc:creator>
  <cp:lastModifiedBy>PptxGenJS</cp:lastModifiedBy>
  <cp:revision>1</cp:revision>
</cp:coreProperties>
</file>