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3: Jesus saw it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three. Today you'll hear some of the sharpest words Jesus ever spoke.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who they were for. Not people who'd never heard of God. Deeply religious people, who gave carefully, knew the Scriptures, never missed a gathering, and had lost the heart of the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if you've looked at the church and thought, something's badly wrong here, you're not being cynical. You may be seeing a little of what Jesus saw. And He saw it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Listen to how He puts it. You blind guides! You filter out a gnat while you swallow a camel.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go slowly. Notice what He says they were careful about, and what He says they left out. Then notice the outside and the inside.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Matthew twenty-three, verses twenty-three to twenty-eight, slowly, and see what Jesus sees.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saw it first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to outsiders.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most religious.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CYNICAL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Everything's wrong.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bother?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little of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Jesus saw.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blind guides! You filter out a gnat while you swallow a camel.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 23:24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Careful about what?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got left out?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Matthew 23.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3: Jesus saw it first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3: Jesus saw it first</dc:title>
  <dc:subject>PptxGenJS Presentation</dc:subject>
  <dc:creator>PptxGenJS</dc:creator>
  <cp:lastModifiedBy>PptxGenJS</cp:lastModifiedBy>
  <cp:revision>1</cp:revision>
</cp:coreProperties>
</file>