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2: God sees what we can't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two. Today's story is about a prophet sent to choose a king, and a God who doesn't choose the way we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we're disappointed with the church, we're reacting to what we can see. That's real, and it matters. But we only ever see the fruit. God sees the root.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that cuts two ways. God sees the emptiness that bothers you more clearly than you do. And He sees your heart too, not just your opinions about everyone else's.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Watch Samuel when the first son walks in. As they arrived, he observed Eliab and thought, Surely the Lord's anointed stands here before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notice who looks the part, and who nobody even thought to invite. Then notice what God says He's looking 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First Samuel sixteen, verses one to thirteen, twice. And let it look at you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sees what we can't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see the fruit.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sees the root.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SEE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Words. Schedules.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Behaviour.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GOD SEES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Hearts.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Ours too.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they arrived, he observed Eliab and thought, “Surely the Lord’s anointed stands here before Him.”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SAMUEL 16:6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looks the part?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was left out?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1 Samuel 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2: God sees what we can't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2: God sees what we can't</dc:title>
  <dc:subject>PptxGenJS Presentation</dc:subject>
  <dc:creator>PptxGenJS</dc:creator>
  <cp:lastModifiedBy>PptxGenJS</cp:lastModifiedBy>
  <cp:revision>1</cp:revision>
</cp:coreProperties>
</file>