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Jesus First: the next forty days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just read back six weeks of your own words. Whatever you found is real, whether it's a lot, or not much at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Jesus first was never a finish line. Remember the word He used. Then He said to them all, If anyone wishes to follow Me, he must deny himself, take up his cross daily, and follow 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Daily. So tomorrow isn't the end of something. It's day one of the next forty.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going, and don't go alone. Keep reading with someone. And help someone else open the Bible for themselves, the way Philip sat beside a stranger on a desert road.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Love your church the way Jesus does, flaws and all. He gave Himself for her, and He hasn't walked away. But if something there's not right, abuse, spiritual manipulation or false teaching, don't stay quiet. Talk about it with someone you trust.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if it still feels hard, that is honest, and it is allowed. So faith comes from hearing, and hearing through the message of Christ. Keep reading.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Jesus first. Then His people, the way He loves them. Thank you for walking these forty days.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DAY 40</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The next forty days</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Then He said to them all, “If anyone wishes to follow Me, he must deny himself, take up his cross daily, and follow Me.”</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LUKE 9:23 · OTB</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Not a finish line.</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Every day.</a:t>
            </a:r>
            <a:endParaRPr lang="en-US" sz="5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Keep going with someone.</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Help someone else read.</a:t>
            </a:r>
            <a:endParaRPr lang="en-US" sz="5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Love His church</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the way He does.</a:t>
            </a:r>
            <a:endParaRPr lang="en-US" sz="5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So faith comes from hearing, and hearing through the message of Christ.</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ROMANS 10:17 · OTB</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40-DAY CHALLENGE</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Jesus first.</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Your next steps are just below.</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comission.cc/en/library/jesus-first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Jesus First: the next forty days</dc:title>
  <dc:subject>PptxGenJS Presentation</dc:subject>
  <dc:creator>PptxGenJS</dc:creator>
  <cp:lastModifiedBy>PptxGenJS</cp:lastModifiedBy>
  <cp:revision>1</cp:revision>
</cp:coreProperties>
</file>