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Jesus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you've looked at the church and come away disappointed, this is for you. Still in the pew, or stepped away. Maybe hurt by people who spoke for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congratulations. If you care enough about the church to be disappointed in it, you're probably closer to God than you think. Indifferent people don't grieve.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class won't ask you to defend the church, or to pretend. It asks something harder. Put Jesus first, every day, for forty days, and see what He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rests on one sentence Jesus said. Then He said to them all, If anyone wishes to follow Me, he must deny himself, take up his cross daily, and follow 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fifteen to twenty minutes a day. Look back at yesterday. Pray a short written prayer. read the passage twice, and retell it in your own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three questions. What does this say about God? What does this say about people? If this is true, what would I do today? Then one I will, someone to tell, and one line about your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picture holds it together. You eat the passage, you digest it, and you leave the growing to God, because that part is 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 week, no new reading. You talk the week over with a small group, or one friend you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you type stays in this browser. Nothing is sent to anyone.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Much of this class encourages you to stay where you are. That's for the disappointed. If something in your church isn't right, like abuse, spiritual manipulation or false teaching, staying put and saying nothing isn't what God or this class asks. Talk about it with someone you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one starts with being honest about where you actually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Jesus First</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Indifferent people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don't grieve.</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THIS IS NOT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Defending the church.</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Pretending.</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THIS IS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Jesus first,</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every day.</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Then He said to them all, “If anyone wishes to follow Me, he must deny himself, take up his cross daily, and follow Me.”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LUKE 9:23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Every day</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Read</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Retell</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Ask</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Do</a:t>
            </a:r>
            <a:endParaRPr lang="en-US" sz="3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Eat. Digest.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Grow.</a:t>
            </a:r>
            <a:endParaRPr lang="en-US" sz="5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Once a week,</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talk it over.</a:t>
            </a:r>
            <a:endParaRPr lang="en-US" sz="5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Your answers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stay with you.</a:t>
            </a:r>
            <a:endParaRPr lang="en-US" sz="5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If something is not right,</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talk to someone you trust.</a:t>
            </a:r>
            <a:endParaRPr lang="en-US" sz="4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Start with Day 1.</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1 starts on the class page.</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Jesus First</dc:title>
  <dc:subject>PptxGenJS Presentation</dc:subject>
  <dc:creator>PptxGenJS</dc:creator>
  <cp:lastModifiedBy>PptxGenJS</cp:lastModifiedBy>
  <cp:revision>1</cp:revision>
</cp:coreProperties>
</file>